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CcD1xoLKIiWxlbf2XcH8N9NiK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A08660-03FA-4BBC-92AD-89F29CAF84E3}">
  <a:tblStyle styleId="{4CA08660-03FA-4BBC-92AD-89F29CAF84E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510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984917" cy="141552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2016640" y="593090"/>
            <a:ext cx="2824713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fr-FR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DO-IN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428998" y="148938"/>
            <a:ext cx="33777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1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Bulletin de pré-inscription saison 2023-2024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99696" y="1721540"/>
            <a:ext cx="665859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 b="0" i="1" u="sng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Rentrée</a:t>
            </a:r>
            <a:r>
              <a:rPr lang="fr-FR" sz="3200" b="0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3200" b="0" i="1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-FR" sz="3200" b="1" i="1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Mercredi 13 Septembre 2023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-2" y="2374468"/>
            <a:ext cx="6858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remplissage de ce bulletin ne vous engage en rien, il nous permet d’avoir un prévisionnel en terme d’effectif afin d’organiser au mieux la prochaine rentrée.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48771" y="3086978"/>
            <a:ext cx="6560457" cy="297004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Prénom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de Naissance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Adresse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Postal : 					Ville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Téléphone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 (Obligatoire)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4" name="Google Shape;94;p1"/>
          <p:cNvGraphicFramePr/>
          <p:nvPr/>
        </p:nvGraphicFramePr>
        <p:xfrm>
          <a:off x="148772" y="6844362"/>
          <a:ext cx="6560450" cy="396250"/>
        </p:xfrm>
        <a:graphic>
          <a:graphicData uri="http://schemas.openxmlformats.org/drawingml/2006/table">
            <a:tbl>
              <a:tblPr firstRow="1" bandRow="1">
                <a:noFill/>
                <a:tableStyleId>{4CA08660-03FA-4BBC-92AD-89F29CAF84E3}</a:tableStyleId>
              </a:tblPr>
              <a:tblGrid>
                <a:gridCol w="4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fr-FR" sz="2000" b="0" u="none" strike="noStrike" cap="none">
                          <a:solidFill>
                            <a:schemeClr val="dk1"/>
                          </a:solidFill>
                        </a:rPr>
                        <a:t>Mercredi de 18h15 à 19h15 / Tarif : 170 €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2204246" y="6271443"/>
            <a:ext cx="244949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 de DO-IN :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6539" y="7376987"/>
            <a:ext cx="1984917" cy="1415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LEROUX</dc:creator>
  <cp:lastModifiedBy>ASPTT OMNISPORTS</cp:lastModifiedBy>
  <cp:revision>1</cp:revision>
  <dcterms:created xsi:type="dcterms:W3CDTF">2018-05-31T13:39:41Z</dcterms:created>
  <dcterms:modified xsi:type="dcterms:W3CDTF">2023-07-13T06:52:41Z</dcterms:modified>
</cp:coreProperties>
</file>