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0hNxcPnZL/Z0gQvq08E5bsMb2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18DFA-1200-4F67-8ABA-BBE5DB7CC83E}">
  <a:tblStyle styleId="{FE418DFA-1200-4F67-8ABA-BBE5DB7CC83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51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PTT OMNISPORTS" userId="2e254f1029b20685" providerId="LiveId" clId="{AAC20780-9064-4129-BA59-93807FE04BB7}"/>
    <pc:docChg chg="modSld">
      <pc:chgData name="ASPTT OMNISPORTS" userId="2e254f1029b20685" providerId="LiveId" clId="{AAC20780-9064-4129-BA59-93807FE04BB7}" dt="2023-06-14T13:12:33.898" v="0" actId="20577"/>
      <pc:docMkLst>
        <pc:docMk/>
      </pc:docMkLst>
      <pc:sldChg chg="modSp mod">
        <pc:chgData name="ASPTT OMNISPORTS" userId="2e254f1029b20685" providerId="LiveId" clId="{AAC20780-9064-4129-BA59-93807FE04BB7}" dt="2023-06-14T13:12:33.898" v="0" actId="20577"/>
        <pc:sldMkLst>
          <pc:docMk/>
          <pc:sldMk cId="0" sldId="256"/>
        </pc:sldMkLst>
        <pc:spChg chg="mod">
          <ac:chgData name="ASPTT OMNISPORTS" userId="2e254f1029b20685" providerId="LiveId" clId="{AAC20780-9064-4129-BA59-93807FE04BB7}" dt="2023-06-14T13:12:33.898" v="0" actId="20577"/>
          <ac:spMkLst>
            <pc:docMk/>
            <pc:sldMk cId="0" sldId="256"/>
            <ac:spMk id="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984917" cy="141552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1530132" y="806326"/>
            <a:ext cx="379772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YOGA ENFANTS</a:t>
            </a:r>
            <a:endParaRPr sz="4400" dirty="0"/>
          </a:p>
        </p:txBody>
      </p:sp>
      <p:sp>
        <p:nvSpPr>
          <p:cNvPr id="90" name="Google Shape;90;p1"/>
          <p:cNvSpPr/>
          <p:nvPr/>
        </p:nvSpPr>
        <p:spPr>
          <a:xfrm>
            <a:off x="3428998" y="148938"/>
            <a:ext cx="33777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1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Bulletin de pré-inscription saison 2023-2024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340078" y="1647049"/>
            <a:ext cx="617784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i="1" u="sng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Rentrée</a:t>
            </a:r>
            <a:r>
              <a:rPr lang="fr-FR" sz="3200" b="0" i="1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3200" b="0" i="1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FR" sz="3200" b="1" i="1" u="none" strike="noStrike" cap="none" dirty="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Mardi 12 Septembre 2023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-2" y="2374468"/>
            <a:ext cx="6858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remplissage de </a:t>
            </a:r>
            <a:r>
              <a:rPr lang="fr-FR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bulletin ne vous engage en rien, il nous permet d’avoir un prévisionnel en terme d’effectif afin d’organiser au mieux la prochaine rentrée.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48771" y="3086978"/>
            <a:ext cx="6560457" cy="297004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Prénom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de Naissance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Adresse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Postal : 					Ville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Téléphone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 (Obligatoire) :</a:t>
            </a:r>
            <a:endParaRPr/>
          </a:p>
        </p:txBody>
      </p:sp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1466137979"/>
              </p:ext>
            </p:extLst>
          </p:nvPr>
        </p:nvGraphicFramePr>
        <p:xfrm>
          <a:off x="148772" y="6844362"/>
          <a:ext cx="6560450" cy="396250"/>
        </p:xfrm>
        <a:graphic>
          <a:graphicData uri="http://schemas.openxmlformats.org/drawingml/2006/table">
            <a:tbl>
              <a:tblPr firstRow="1" bandRow="1">
                <a:noFill/>
                <a:tableStyleId>{FE418DFA-1200-4F67-8ABA-BBE5DB7CC83E}</a:tableStyleId>
              </a:tblPr>
              <a:tblGrid>
                <a:gridCol w="47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2000" b="0" u="none" dirty="0">
                          <a:solidFill>
                            <a:schemeClr val="dk1"/>
                          </a:solidFill>
                        </a:rPr>
                        <a:t>Mardi de 17H45 à 18H45 / Tarif : 260 €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2391856" y="6246312"/>
            <a:ext cx="207428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 de Yoga :</a:t>
            </a:r>
            <a:endParaRPr sz="2400" b="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6539" y="7376987"/>
            <a:ext cx="1984917" cy="1415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LEROUX</dc:creator>
  <cp:lastModifiedBy>ASPTT OMNISPORTS</cp:lastModifiedBy>
  <cp:revision>2</cp:revision>
  <cp:lastPrinted>2023-06-14T13:05:25Z</cp:lastPrinted>
  <dcterms:created xsi:type="dcterms:W3CDTF">2018-05-31T13:39:41Z</dcterms:created>
  <dcterms:modified xsi:type="dcterms:W3CDTF">2023-06-14T13:12:55Z</dcterms:modified>
</cp:coreProperties>
</file>